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72" r:id="rId4"/>
    <p:sldId id="268" r:id="rId5"/>
    <p:sldId id="273" r:id="rId6"/>
    <p:sldId id="269" r:id="rId7"/>
    <p:sldId id="270" r:id="rId8"/>
    <p:sldId id="274" r:id="rId9"/>
    <p:sldId id="2986" r:id="rId10"/>
    <p:sldId id="2974" r:id="rId11"/>
    <p:sldId id="2968" r:id="rId12"/>
    <p:sldId id="2975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976" r:id="rId23"/>
    <p:sldId id="2977" r:id="rId24"/>
    <p:sldId id="2978" r:id="rId25"/>
    <p:sldId id="2979" r:id="rId26"/>
    <p:sldId id="2980" r:id="rId27"/>
    <p:sldId id="2981" r:id="rId28"/>
    <p:sldId id="2982" r:id="rId29"/>
    <p:sldId id="2983" r:id="rId30"/>
    <p:sldId id="2984" r:id="rId31"/>
    <p:sldId id="2985" r:id="rId32"/>
    <p:sldId id="258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2479" userDrawn="1">
          <p15:clr>
            <a:srgbClr val="A4A3A4"/>
          </p15:clr>
        </p15:guide>
        <p15:guide id="3" pos="1980" userDrawn="1">
          <p15:clr>
            <a:srgbClr val="A4A3A4"/>
          </p15:clr>
        </p15:guide>
        <p15:guide id="4" pos="4294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C8E"/>
    <a:srgbClr val="073349"/>
    <a:srgbClr val="808080"/>
    <a:srgbClr val="FFFFFF"/>
    <a:srgbClr val="00263E"/>
    <a:srgbClr val="405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8"/>
    <p:restoredTop sz="96405"/>
  </p:normalViewPr>
  <p:slideViewPr>
    <p:cSldViewPr snapToGrid="0" snapToObjects="1">
      <p:cViewPr varScale="1">
        <p:scale>
          <a:sx n="127" d="100"/>
          <a:sy n="127" d="100"/>
        </p:scale>
        <p:origin x="560" y="184"/>
      </p:cViewPr>
      <p:guideLst>
        <p:guide pos="3840"/>
        <p:guide pos="2479"/>
        <p:guide pos="1980"/>
        <p:guide pos="4294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7A30472-4D15-1B44-AB31-9A7D3CCB85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>
              <a:latin typeface="Roboto Th" pitchFamily="2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98AEBD-03A6-344F-B8A8-D2D7F88A2B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284B4-4ABD-EF42-B75D-241675A375CD}" type="datetimeFigureOut">
              <a:rPr lang="es-ES" smtClean="0">
                <a:latin typeface="Roboto Th" pitchFamily="2" charset="0"/>
              </a:rPr>
              <a:t>9/2/24</a:t>
            </a:fld>
            <a:endParaRPr lang="es-ES" dirty="0">
              <a:latin typeface="Roboto Th" pitchFamily="2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0D160A-D322-904C-8507-F42435936A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>
              <a:latin typeface="Roboto Th" pitchFamily="2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F12434-7150-9A4C-87CB-7127ECA14D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E8683-D065-6746-843C-1F107D3B9FE0}" type="slidenum">
              <a:rPr lang="es-ES" smtClean="0">
                <a:latin typeface="Roboto Th" pitchFamily="2" charset="0"/>
              </a:rPr>
              <a:t>‹Nº›</a:t>
            </a:fld>
            <a:endParaRPr lang="es-ES" dirty="0">
              <a:latin typeface="Roboto T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84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 Th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 Th" pitchFamily="2" charset="0"/>
              </a:defRPr>
            </a:lvl1pPr>
          </a:lstStyle>
          <a:p>
            <a:fld id="{198FA039-1DF8-384A-9AB0-7F1FBBB6D0E9}" type="datetimeFigureOut">
              <a:rPr lang="es-ES" smtClean="0"/>
              <a:pPr/>
              <a:t>9/2/24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 Th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 Th" pitchFamily="2" charset="0"/>
              </a:defRPr>
            </a:lvl1pPr>
          </a:lstStyle>
          <a:p>
            <a:fld id="{3344D5E9-8E4A-7E46-A615-1A4AF47E07F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46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 Th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 Th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 Th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 Th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 Th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158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3750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641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28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1193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294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55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353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2921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4351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D5E9-8E4A-7E46-A615-1A4AF47E07F9}" type="slidenum">
              <a:rPr lang="es-ES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068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08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023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0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0D39229-DD28-FC39-A3B4-F1FC7F94C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799" y="-31899"/>
            <a:ext cx="12301871" cy="11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6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FC7E4D-8750-0605-B20F-2BB300855D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799" y="-31899"/>
            <a:ext cx="12301871" cy="11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436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Roboto Th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Roboto Th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Roboto Th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3CD9EC8-BC5E-41FD-AC83-E67BF0E9D6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799" y="-31899"/>
            <a:ext cx="12301871" cy="11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9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7;p25">
            <a:extLst>
              <a:ext uri="{FF2B5EF4-FFF2-40B4-BE49-F238E27FC236}">
                <a16:creationId xmlns:a16="http://schemas.microsoft.com/office/drawing/2014/main" id="{C40D4840-F50D-2B4C-8995-E807A11F2FD6}"/>
              </a:ext>
            </a:extLst>
          </p:cNvPr>
          <p:cNvCxnSpPr/>
          <p:nvPr userDrawn="1"/>
        </p:nvCxnSpPr>
        <p:spPr>
          <a:xfrm>
            <a:off x="466725" y="6146800"/>
            <a:ext cx="1125855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0F8AB5A5-A3EC-6425-6B93-FE1AF7D1A0A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6725" y="6212563"/>
            <a:ext cx="2230977" cy="3187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7CA10C-B295-6F84-8452-F83FD4B8AA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28600"/>
            <a:ext cx="12192001" cy="11312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44418C-30DC-30BD-32B9-4F6FF14BEC6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07906" y="6188184"/>
            <a:ext cx="582984" cy="540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B180241-52B3-1DC4-5212-9CC5385A880D}"/>
              </a:ext>
            </a:extLst>
          </p:cNvPr>
          <p:cNvSpPr/>
          <p:nvPr userDrawn="1"/>
        </p:nvSpPr>
        <p:spPr>
          <a:xfrm>
            <a:off x="10881176" y="6111688"/>
            <a:ext cx="181536" cy="154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7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405B71"/>
          </a:solidFill>
          <a:latin typeface="Roboto Th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Th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Th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Th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Th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Th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57" userDrawn="1">
          <p15:clr>
            <a:srgbClr val="F26B43"/>
          </p15:clr>
        </p15:guide>
        <p15:guide id="2" orient="horz" pos="5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4A11E49-AAB5-00FE-C2B5-5D70F1F90B39}"/>
              </a:ext>
            </a:extLst>
          </p:cNvPr>
          <p:cNvSpPr/>
          <p:nvPr/>
        </p:nvSpPr>
        <p:spPr>
          <a:xfrm>
            <a:off x="-81516" y="-251209"/>
            <a:ext cx="12355032" cy="6282058"/>
          </a:xfrm>
          <a:prstGeom prst="rect">
            <a:avLst/>
          </a:prstGeom>
          <a:solidFill>
            <a:srgbClr val="073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0ACB7D-AF38-E640-861E-2FD765A10FF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1886" y="782110"/>
            <a:ext cx="11564762" cy="298853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2000"/>
              </a:lnSpc>
            </a:pPr>
            <a:r>
              <a:rPr lang="es-ES" sz="10000" kern="700" spc="-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TÍTULO (100pt) </a:t>
            </a:r>
            <a:br>
              <a:rPr lang="es-ES" sz="10000" kern="700" spc="-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es-ES" sz="10000" kern="700" spc="-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ROBOTO BLACK</a:t>
            </a:r>
            <a:endParaRPr lang="es-ES" sz="10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8B746B-7A65-6E46-A94C-B32FAD94821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19943" y="5580126"/>
            <a:ext cx="10058400" cy="4507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ES" sz="1800" dirty="0">
                <a:solidFill>
                  <a:schemeClr val="bg1"/>
                </a:solidFill>
              </a:rPr>
              <a:t>Lugar, xx de mes </a:t>
            </a:r>
            <a:r>
              <a:rPr lang="es-ES" sz="1800">
                <a:solidFill>
                  <a:schemeClr val="bg1"/>
                </a:solidFill>
              </a:rPr>
              <a:t>de 2024. </a:t>
            </a:r>
            <a:r>
              <a:rPr lang="es-ES" sz="1800" dirty="0" err="1">
                <a:solidFill>
                  <a:schemeClr val="bg1"/>
                </a:solidFill>
              </a:rPr>
              <a:t>Roboto</a:t>
            </a:r>
            <a:r>
              <a:rPr lang="es-ES" sz="1800" dirty="0">
                <a:solidFill>
                  <a:schemeClr val="bg1"/>
                </a:solidFill>
              </a:rPr>
              <a:t> </a:t>
            </a:r>
            <a:r>
              <a:rPr lang="es-ES" sz="1800" dirty="0" err="1">
                <a:solidFill>
                  <a:schemeClr val="bg1"/>
                </a:solidFill>
              </a:rPr>
              <a:t>Thin</a:t>
            </a:r>
            <a:r>
              <a:rPr lang="es-ES" sz="1800" dirty="0">
                <a:solidFill>
                  <a:schemeClr val="bg1"/>
                </a:solidFill>
              </a:rPr>
              <a:t> 16pt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A5C8D8-FE36-7348-9DFB-46E89E057228}"/>
              </a:ext>
            </a:extLst>
          </p:cNvPr>
          <p:cNvSpPr txBox="1"/>
          <p:nvPr/>
        </p:nvSpPr>
        <p:spPr>
          <a:xfrm>
            <a:off x="448428" y="3840830"/>
            <a:ext cx="8315426" cy="15270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s-ES" sz="5000" dirty="0">
                <a:solidFill>
                  <a:schemeClr val="bg1"/>
                </a:solidFill>
                <a:latin typeface="Roboto Th" pitchFamily="2" charset="0"/>
                <a:ea typeface="Roboto Th" pitchFamily="2" charset="0"/>
              </a:rPr>
              <a:t>Subtítulo. </a:t>
            </a:r>
            <a:r>
              <a:rPr lang="es-ES" sz="5000" dirty="0" err="1">
                <a:solidFill>
                  <a:schemeClr val="bg1"/>
                </a:solidFill>
                <a:latin typeface="Roboto Th" pitchFamily="2" charset="0"/>
                <a:ea typeface="Roboto Th" pitchFamily="2" charset="0"/>
              </a:rPr>
              <a:t>Roboto</a:t>
            </a:r>
            <a:r>
              <a:rPr lang="es-ES" sz="5000" dirty="0">
                <a:solidFill>
                  <a:schemeClr val="bg1"/>
                </a:solidFill>
                <a:latin typeface="Roboto Th" pitchFamily="2" charset="0"/>
                <a:ea typeface="Roboto Th" pitchFamily="2" charset="0"/>
              </a:rPr>
              <a:t> </a:t>
            </a:r>
            <a:r>
              <a:rPr lang="es-ES" sz="5000" dirty="0" err="1">
                <a:solidFill>
                  <a:schemeClr val="bg1"/>
                </a:solidFill>
                <a:latin typeface="Roboto Th" pitchFamily="2" charset="0"/>
                <a:ea typeface="Roboto Th" pitchFamily="2" charset="0"/>
              </a:rPr>
              <a:t>Thin</a:t>
            </a:r>
            <a:r>
              <a:rPr lang="es-ES" sz="5000" dirty="0">
                <a:solidFill>
                  <a:schemeClr val="bg1"/>
                </a:solidFill>
                <a:latin typeface="Roboto Th" pitchFamily="2" charset="0"/>
                <a:ea typeface="Roboto Th" pitchFamily="2" charset="0"/>
              </a:rPr>
              <a:t> 50pt</a:t>
            </a:r>
          </a:p>
        </p:txBody>
      </p:sp>
    </p:spTree>
    <p:extLst>
      <p:ext uri="{BB962C8B-B14F-4D97-AF65-F5344CB8AC3E}">
        <p14:creationId xmlns:p14="http://schemas.microsoft.com/office/powerpoint/2010/main" val="1462226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43;p25">
            <a:extLst>
              <a:ext uri="{FF2B5EF4-FFF2-40B4-BE49-F238E27FC236}">
                <a16:creationId xmlns:a16="http://schemas.microsoft.com/office/drawing/2014/main" id="{1088591C-F5F5-0EB1-A8F5-D360257C525E}"/>
              </a:ext>
            </a:extLst>
          </p:cNvPr>
          <p:cNvSpPr/>
          <p:nvPr/>
        </p:nvSpPr>
        <p:spPr>
          <a:xfrm>
            <a:off x="6096000" y="1680068"/>
            <a:ext cx="5604383" cy="5546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Roboto Th" pitchFamily="2" charset="0"/>
              <a:ea typeface="Roboto Th" pitchFamily="2" charset="0"/>
            </a:endParaRPr>
          </a:p>
        </p:txBody>
      </p:sp>
      <p:sp>
        <p:nvSpPr>
          <p:cNvPr id="44" name="Pentágono 43">
            <a:extLst>
              <a:ext uri="{FF2B5EF4-FFF2-40B4-BE49-F238E27FC236}">
                <a16:creationId xmlns:a16="http://schemas.microsoft.com/office/drawing/2014/main" id="{440F7995-DCAC-5D49-9124-0C3D953588AE}"/>
              </a:ext>
            </a:extLst>
          </p:cNvPr>
          <p:cNvSpPr/>
          <p:nvPr/>
        </p:nvSpPr>
        <p:spPr>
          <a:xfrm>
            <a:off x="1409128" y="1680069"/>
            <a:ext cx="4465694" cy="562682"/>
          </a:xfrm>
          <a:prstGeom prst="homePlate">
            <a:avLst/>
          </a:prstGeom>
          <a:solidFill>
            <a:srgbClr val="073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Google Shape;246;p25">
            <a:extLst>
              <a:ext uri="{FF2B5EF4-FFF2-40B4-BE49-F238E27FC236}">
                <a16:creationId xmlns:a16="http://schemas.microsoft.com/office/drawing/2014/main" id="{C3AA3154-6931-3968-F010-B3EDEFADE1FD}"/>
              </a:ext>
            </a:extLst>
          </p:cNvPr>
          <p:cNvSpPr/>
          <p:nvPr/>
        </p:nvSpPr>
        <p:spPr>
          <a:xfrm>
            <a:off x="1748646" y="1746772"/>
            <a:ext cx="3569853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ROBOTO THIN 16 pt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34" name="Google Shape;248;p25">
            <a:extLst>
              <a:ext uri="{FF2B5EF4-FFF2-40B4-BE49-F238E27FC236}">
                <a16:creationId xmlns:a16="http://schemas.microsoft.com/office/drawing/2014/main" id="{37CBD519-2EDA-98AB-EBF2-E55C2C9F648E}"/>
              </a:ext>
            </a:extLst>
          </p:cNvPr>
          <p:cNvSpPr/>
          <p:nvPr/>
        </p:nvSpPr>
        <p:spPr>
          <a:xfrm>
            <a:off x="491617" y="1680074"/>
            <a:ext cx="731490" cy="553921"/>
          </a:xfrm>
          <a:prstGeom prst="rect">
            <a:avLst/>
          </a:prstGeom>
          <a:solidFill>
            <a:srgbClr val="0733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2400" dirty="0">
                <a:solidFill>
                  <a:srgbClr val="FFFFFF"/>
                </a:solidFill>
                <a:latin typeface="Roboto Th" pitchFamily="2" charset="0"/>
                <a:ea typeface="Roboto Th" pitchFamily="2" charset="0"/>
                <a:cs typeface="Roboto Th"/>
                <a:sym typeface="Roboto Thin"/>
              </a:rPr>
              <a:t>1</a:t>
            </a:r>
            <a:endParaRPr sz="2400" dirty="0">
              <a:solidFill>
                <a:srgbClr val="FFFFFF"/>
              </a:solidFill>
              <a:latin typeface="Roboto Th" pitchFamily="2" charset="0"/>
              <a:ea typeface="Roboto Th" pitchFamily="2" charset="0"/>
              <a:cs typeface="Roboto Th"/>
              <a:sym typeface="Roboto Thin"/>
            </a:endParaRPr>
          </a:p>
        </p:txBody>
      </p:sp>
      <p:sp>
        <p:nvSpPr>
          <p:cNvPr id="28" name="Google Shape;249;p25">
            <a:extLst>
              <a:ext uri="{FF2B5EF4-FFF2-40B4-BE49-F238E27FC236}">
                <a16:creationId xmlns:a16="http://schemas.microsoft.com/office/drawing/2014/main" id="{C5388704-2A85-3EF6-8D06-5ED7B9B3770E}"/>
              </a:ext>
            </a:extLst>
          </p:cNvPr>
          <p:cNvSpPr/>
          <p:nvPr/>
        </p:nvSpPr>
        <p:spPr>
          <a:xfrm>
            <a:off x="6083808" y="1689087"/>
            <a:ext cx="5237845" cy="55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Roboto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Thin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14pt</a:t>
            </a:r>
          </a:p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endParaRPr sz="1400" dirty="0"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52" name="Google Shape;243;p25">
            <a:extLst>
              <a:ext uri="{FF2B5EF4-FFF2-40B4-BE49-F238E27FC236}">
                <a16:creationId xmlns:a16="http://schemas.microsoft.com/office/drawing/2014/main" id="{71F8C47B-5D42-82A0-15B0-AA4D3A16D3F1}"/>
              </a:ext>
            </a:extLst>
          </p:cNvPr>
          <p:cNvSpPr/>
          <p:nvPr/>
        </p:nvSpPr>
        <p:spPr>
          <a:xfrm>
            <a:off x="6096000" y="2417025"/>
            <a:ext cx="5604383" cy="5546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Roboto Th" pitchFamily="2" charset="0"/>
              <a:ea typeface="Roboto Th" pitchFamily="2" charset="0"/>
            </a:endParaRPr>
          </a:p>
        </p:txBody>
      </p:sp>
      <p:sp>
        <p:nvSpPr>
          <p:cNvPr id="60" name="Pentágono 59">
            <a:extLst>
              <a:ext uri="{FF2B5EF4-FFF2-40B4-BE49-F238E27FC236}">
                <a16:creationId xmlns:a16="http://schemas.microsoft.com/office/drawing/2014/main" id="{F6BBCEB4-B77F-3BAB-F9A2-543E183A8BE2}"/>
              </a:ext>
            </a:extLst>
          </p:cNvPr>
          <p:cNvSpPr/>
          <p:nvPr/>
        </p:nvSpPr>
        <p:spPr>
          <a:xfrm>
            <a:off x="1409128" y="2417026"/>
            <a:ext cx="4465694" cy="562682"/>
          </a:xfrm>
          <a:prstGeom prst="homePlate">
            <a:avLst/>
          </a:prstGeom>
          <a:solidFill>
            <a:srgbClr val="073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Google Shape;246;p25">
            <a:extLst>
              <a:ext uri="{FF2B5EF4-FFF2-40B4-BE49-F238E27FC236}">
                <a16:creationId xmlns:a16="http://schemas.microsoft.com/office/drawing/2014/main" id="{F9E7BAC9-935F-608F-0D9F-FA06256A9EAD}"/>
              </a:ext>
            </a:extLst>
          </p:cNvPr>
          <p:cNvSpPr/>
          <p:nvPr/>
        </p:nvSpPr>
        <p:spPr>
          <a:xfrm>
            <a:off x="1748646" y="2483729"/>
            <a:ext cx="3569853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70" name="Google Shape;248;p25">
            <a:extLst>
              <a:ext uri="{FF2B5EF4-FFF2-40B4-BE49-F238E27FC236}">
                <a16:creationId xmlns:a16="http://schemas.microsoft.com/office/drawing/2014/main" id="{74BE7620-BF28-A41B-C4A4-D20FBD4152EE}"/>
              </a:ext>
            </a:extLst>
          </p:cNvPr>
          <p:cNvSpPr/>
          <p:nvPr/>
        </p:nvSpPr>
        <p:spPr>
          <a:xfrm>
            <a:off x="491617" y="2417031"/>
            <a:ext cx="731490" cy="553921"/>
          </a:xfrm>
          <a:prstGeom prst="rect">
            <a:avLst/>
          </a:prstGeom>
          <a:solidFill>
            <a:srgbClr val="0733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2400" dirty="0">
                <a:solidFill>
                  <a:srgbClr val="FFFFFF"/>
                </a:solidFill>
                <a:latin typeface="Roboto Th" pitchFamily="2" charset="0"/>
                <a:ea typeface="Roboto Th" pitchFamily="2" charset="0"/>
                <a:cs typeface="Roboto Th"/>
                <a:sym typeface="Roboto Thin"/>
              </a:rPr>
              <a:t>2</a:t>
            </a:r>
            <a:endParaRPr sz="2400" dirty="0">
              <a:solidFill>
                <a:srgbClr val="FFFFFF"/>
              </a:solidFill>
              <a:latin typeface="Roboto Th" pitchFamily="2" charset="0"/>
              <a:ea typeface="Roboto Th" pitchFamily="2" charset="0"/>
              <a:cs typeface="Roboto Th"/>
              <a:sym typeface="Roboto Thin"/>
            </a:endParaRPr>
          </a:p>
        </p:txBody>
      </p:sp>
      <p:sp>
        <p:nvSpPr>
          <p:cNvPr id="71" name="Google Shape;249;p25">
            <a:extLst>
              <a:ext uri="{FF2B5EF4-FFF2-40B4-BE49-F238E27FC236}">
                <a16:creationId xmlns:a16="http://schemas.microsoft.com/office/drawing/2014/main" id="{871B14E9-E467-6675-EAD8-EE84A6616508}"/>
              </a:ext>
            </a:extLst>
          </p:cNvPr>
          <p:cNvSpPr/>
          <p:nvPr/>
        </p:nvSpPr>
        <p:spPr>
          <a:xfrm>
            <a:off x="6083808" y="2426044"/>
            <a:ext cx="5237845" cy="55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</a:p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endParaRPr sz="1400" dirty="0"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72" name="Google Shape;243;p25">
            <a:extLst>
              <a:ext uri="{FF2B5EF4-FFF2-40B4-BE49-F238E27FC236}">
                <a16:creationId xmlns:a16="http://schemas.microsoft.com/office/drawing/2014/main" id="{D54A2AB9-9FFA-AEB3-1A84-3DFD9EB9F3CE}"/>
              </a:ext>
            </a:extLst>
          </p:cNvPr>
          <p:cNvSpPr/>
          <p:nvPr/>
        </p:nvSpPr>
        <p:spPr>
          <a:xfrm>
            <a:off x="6084171" y="3161700"/>
            <a:ext cx="5604383" cy="5546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Roboto Th" pitchFamily="2" charset="0"/>
              <a:ea typeface="Roboto Th" pitchFamily="2" charset="0"/>
            </a:endParaRPr>
          </a:p>
        </p:txBody>
      </p:sp>
      <p:sp>
        <p:nvSpPr>
          <p:cNvPr id="73" name="Pentágono 72">
            <a:extLst>
              <a:ext uri="{FF2B5EF4-FFF2-40B4-BE49-F238E27FC236}">
                <a16:creationId xmlns:a16="http://schemas.microsoft.com/office/drawing/2014/main" id="{5E61E149-197E-CAAA-35B4-2841B0F6839A}"/>
              </a:ext>
            </a:extLst>
          </p:cNvPr>
          <p:cNvSpPr/>
          <p:nvPr/>
        </p:nvSpPr>
        <p:spPr>
          <a:xfrm>
            <a:off x="1397299" y="3161701"/>
            <a:ext cx="4465694" cy="562682"/>
          </a:xfrm>
          <a:prstGeom prst="homePlate">
            <a:avLst/>
          </a:prstGeom>
          <a:solidFill>
            <a:srgbClr val="073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Google Shape;246;p25">
            <a:extLst>
              <a:ext uri="{FF2B5EF4-FFF2-40B4-BE49-F238E27FC236}">
                <a16:creationId xmlns:a16="http://schemas.microsoft.com/office/drawing/2014/main" id="{3A0947DB-E482-B705-6807-75392E149B60}"/>
              </a:ext>
            </a:extLst>
          </p:cNvPr>
          <p:cNvSpPr/>
          <p:nvPr/>
        </p:nvSpPr>
        <p:spPr>
          <a:xfrm>
            <a:off x="1748646" y="3228404"/>
            <a:ext cx="3569853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75" name="Google Shape;248;p25">
            <a:extLst>
              <a:ext uri="{FF2B5EF4-FFF2-40B4-BE49-F238E27FC236}">
                <a16:creationId xmlns:a16="http://schemas.microsoft.com/office/drawing/2014/main" id="{A4F9A90D-F070-C244-9BDF-2D2F4BE5FF57}"/>
              </a:ext>
            </a:extLst>
          </p:cNvPr>
          <p:cNvSpPr/>
          <p:nvPr/>
        </p:nvSpPr>
        <p:spPr>
          <a:xfrm>
            <a:off x="479788" y="3161706"/>
            <a:ext cx="731490" cy="553921"/>
          </a:xfrm>
          <a:prstGeom prst="rect">
            <a:avLst/>
          </a:prstGeom>
          <a:solidFill>
            <a:srgbClr val="0733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2400" dirty="0">
                <a:solidFill>
                  <a:srgbClr val="FFFFFF"/>
                </a:solidFill>
                <a:latin typeface="Roboto Th" pitchFamily="2" charset="0"/>
                <a:ea typeface="Roboto Th" pitchFamily="2" charset="0"/>
                <a:cs typeface="Roboto Th"/>
                <a:sym typeface="Roboto Thin"/>
              </a:rPr>
              <a:t>3</a:t>
            </a:r>
            <a:endParaRPr sz="2400" dirty="0">
              <a:solidFill>
                <a:srgbClr val="FFFFFF"/>
              </a:solidFill>
              <a:latin typeface="Roboto Th" pitchFamily="2" charset="0"/>
              <a:ea typeface="Roboto Th" pitchFamily="2" charset="0"/>
              <a:cs typeface="Roboto Th"/>
              <a:sym typeface="Roboto Thin"/>
            </a:endParaRPr>
          </a:p>
        </p:txBody>
      </p:sp>
      <p:sp>
        <p:nvSpPr>
          <p:cNvPr id="76" name="Google Shape;249;p25">
            <a:extLst>
              <a:ext uri="{FF2B5EF4-FFF2-40B4-BE49-F238E27FC236}">
                <a16:creationId xmlns:a16="http://schemas.microsoft.com/office/drawing/2014/main" id="{C9BC6213-B192-5EAB-5E53-4649037D3738}"/>
              </a:ext>
            </a:extLst>
          </p:cNvPr>
          <p:cNvSpPr/>
          <p:nvPr/>
        </p:nvSpPr>
        <p:spPr>
          <a:xfrm>
            <a:off x="6083808" y="3170719"/>
            <a:ext cx="5237845" cy="55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</a:p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endParaRPr sz="1400" dirty="0"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77" name="Google Shape;243;p25">
            <a:extLst>
              <a:ext uri="{FF2B5EF4-FFF2-40B4-BE49-F238E27FC236}">
                <a16:creationId xmlns:a16="http://schemas.microsoft.com/office/drawing/2014/main" id="{1A9969B4-0CF4-6826-EB88-C8D11B15502F}"/>
              </a:ext>
            </a:extLst>
          </p:cNvPr>
          <p:cNvSpPr/>
          <p:nvPr/>
        </p:nvSpPr>
        <p:spPr>
          <a:xfrm>
            <a:off x="6084171" y="3873898"/>
            <a:ext cx="5604383" cy="5546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Roboto Th" pitchFamily="2" charset="0"/>
              <a:ea typeface="Roboto Th" pitchFamily="2" charset="0"/>
            </a:endParaRPr>
          </a:p>
        </p:txBody>
      </p:sp>
      <p:sp>
        <p:nvSpPr>
          <p:cNvPr id="78" name="Pentágono 77">
            <a:extLst>
              <a:ext uri="{FF2B5EF4-FFF2-40B4-BE49-F238E27FC236}">
                <a16:creationId xmlns:a16="http://schemas.microsoft.com/office/drawing/2014/main" id="{1E1779F1-0898-B15B-DCAA-685D715ACA9F}"/>
              </a:ext>
            </a:extLst>
          </p:cNvPr>
          <p:cNvSpPr/>
          <p:nvPr/>
        </p:nvSpPr>
        <p:spPr>
          <a:xfrm>
            <a:off x="1397299" y="3873899"/>
            <a:ext cx="4465694" cy="562682"/>
          </a:xfrm>
          <a:prstGeom prst="homePlate">
            <a:avLst/>
          </a:prstGeom>
          <a:solidFill>
            <a:srgbClr val="073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Google Shape;246;p25">
            <a:extLst>
              <a:ext uri="{FF2B5EF4-FFF2-40B4-BE49-F238E27FC236}">
                <a16:creationId xmlns:a16="http://schemas.microsoft.com/office/drawing/2014/main" id="{3E5D52B2-A45B-D8B4-45B4-8D71A0171BB1}"/>
              </a:ext>
            </a:extLst>
          </p:cNvPr>
          <p:cNvSpPr/>
          <p:nvPr/>
        </p:nvSpPr>
        <p:spPr>
          <a:xfrm>
            <a:off x="1748646" y="3940602"/>
            <a:ext cx="3569853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80" name="Google Shape;248;p25">
            <a:extLst>
              <a:ext uri="{FF2B5EF4-FFF2-40B4-BE49-F238E27FC236}">
                <a16:creationId xmlns:a16="http://schemas.microsoft.com/office/drawing/2014/main" id="{A980480F-2A63-F584-0763-DF29BBA9C5A0}"/>
              </a:ext>
            </a:extLst>
          </p:cNvPr>
          <p:cNvSpPr/>
          <p:nvPr/>
        </p:nvSpPr>
        <p:spPr>
          <a:xfrm>
            <a:off x="479788" y="3873904"/>
            <a:ext cx="731490" cy="553921"/>
          </a:xfrm>
          <a:prstGeom prst="rect">
            <a:avLst/>
          </a:prstGeom>
          <a:solidFill>
            <a:srgbClr val="0733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2400" dirty="0">
                <a:solidFill>
                  <a:srgbClr val="FFFFFF"/>
                </a:solidFill>
                <a:latin typeface="Roboto Th" pitchFamily="2" charset="0"/>
                <a:ea typeface="Roboto Th" pitchFamily="2" charset="0"/>
                <a:cs typeface="Roboto Th"/>
                <a:sym typeface="Roboto Thin"/>
              </a:rPr>
              <a:t>4</a:t>
            </a:r>
            <a:endParaRPr sz="2400" dirty="0">
              <a:solidFill>
                <a:srgbClr val="FFFFFF"/>
              </a:solidFill>
              <a:latin typeface="Roboto Th" pitchFamily="2" charset="0"/>
              <a:ea typeface="Roboto Th" pitchFamily="2" charset="0"/>
              <a:cs typeface="Roboto Th"/>
              <a:sym typeface="Roboto Thin"/>
            </a:endParaRPr>
          </a:p>
        </p:txBody>
      </p:sp>
      <p:sp>
        <p:nvSpPr>
          <p:cNvPr id="81" name="Google Shape;249;p25">
            <a:extLst>
              <a:ext uri="{FF2B5EF4-FFF2-40B4-BE49-F238E27FC236}">
                <a16:creationId xmlns:a16="http://schemas.microsoft.com/office/drawing/2014/main" id="{9C627D96-980E-8BB8-2DCF-6744F21ACBD8}"/>
              </a:ext>
            </a:extLst>
          </p:cNvPr>
          <p:cNvSpPr/>
          <p:nvPr/>
        </p:nvSpPr>
        <p:spPr>
          <a:xfrm>
            <a:off x="6083808" y="3882917"/>
            <a:ext cx="5237845" cy="55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</a:p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endParaRPr sz="1400" dirty="0"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82" name="Google Shape;243;p25">
            <a:extLst>
              <a:ext uri="{FF2B5EF4-FFF2-40B4-BE49-F238E27FC236}">
                <a16:creationId xmlns:a16="http://schemas.microsoft.com/office/drawing/2014/main" id="{0AC45ECE-A609-A2B3-1728-9BA2812D8596}"/>
              </a:ext>
            </a:extLst>
          </p:cNvPr>
          <p:cNvSpPr/>
          <p:nvPr/>
        </p:nvSpPr>
        <p:spPr>
          <a:xfrm>
            <a:off x="6083808" y="4619829"/>
            <a:ext cx="5604383" cy="5546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Roboto Th" pitchFamily="2" charset="0"/>
              <a:ea typeface="Roboto Th" pitchFamily="2" charset="0"/>
            </a:endParaRPr>
          </a:p>
        </p:txBody>
      </p:sp>
      <p:sp>
        <p:nvSpPr>
          <p:cNvPr id="83" name="Pentágono 82">
            <a:extLst>
              <a:ext uri="{FF2B5EF4-FFF2-40B4-BE49-F238E27FC236}">
                <a16:creationId xmlns:a16="http://schemas.microsoft.com/office/drawing/2014/main" id="{BBAE9AED-0C7E-123E-0071-DCE450D7A05D}"/>
              </a:ext>
            </a:extLst>
          </p:cNvPr>
          <p:cNvSpPr/>
          <p:nvPr/>
        </p:nvSpPr>
        <p:spPr>
          <a:xfrm>
            <a:off x="1396936" y="4619830"/>
            <a:ext cx="4465694" cy="562682"/>
          </a:xfrm>
          <a:prstGeom prst="homePlate">
            <a:avLst/>
          </a:prstGeom>
          <a:solidFill>
            <a:srgbClr val="073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Google Shape;246;p25">
            <a:extLst>
              <a:ext uri="{FF2B5EF4-FFF2-40B4-BE49-F238E27FC236}">
                <a16:creationId xmlns:a16="http://schemas.microsoft.com/office/drawing/2014/main" id="{9D554A1A-E487-8B28-F464-CA1E8F7E8ADD}"/>
              </a:ext>
            </a:extLst>
          </p:cNvPr>
          <p:cNvSpPr/>
          <p:nvPr/>
        </p:nvSpPr>
        <p:spPr>
          <a:xfrm>
            <a:off x="1748646" y="4686533"/>
            <a:ext cx="3569853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85" name="Google Shape;248;p25">
            <a:extLst>
              <a:ext uri="{FF2B5EF4-FFF2-40B4-BE49-F238E27FC236}">
                <a16:creationId xmlns:a16="http://schemas.microsoft.com/office/drawing/2014/main" id="{B784D3CC-9A1B-95D4-0A8E-F48ABD5A3375}"/>
              </a:ext>
            </a:extLst>
          </p:cNvPr>
          <p:cNvSpPr/>
          <p:nvPr/>
        </p:nvSpPr>
        <p:spPr>
          <a:xfrm>
            <a:off x="479425" y="4619835"/>
            <a:ext cx="731490" cy="553921"/>
          </a:xfrm>
          <a:prstGeom prst="rect">
            <a:avLst/>
          </a:prstGeom>
          <a:solidFill>
            <a:srgbClr val="0733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2400" dirty="0">
                <a:solidFill>
                  <a:srgbClr val="FFFFFF"/>
                </a:solidFill>
                <a:latin typeface="Roboto Th" pitchFamily="2" charset="0"/>
                <a:ea typeface="Roboto Th" pitchFamily="2" charset="0"/>
                <a:cs typeface="Roboto Th"/>
                <a:sym typeface="Roboto Thin"/>
              </a:rPr>
              <a:t>5</a:t>
            </a:r>
            <a:endParaRPr sz="2400" dirty="0">
              <a:solidFill>
                <a:srgbClr val="FFFFFF"/>
              </a:solidFill>
              <a:latin typeface="Roboto Th" pitchFamily="2" charset="0"/>
              <a:ea typeface="Roboto Th" pitchFamily="2" charset="0"/>
              <a:cs typeface="Roboto Th"/>
              <a:sym typeface="Roboto Thin"/>
            </a:endParaRPr>
          </a:p>
        </p:txBody>
      </p:sp>
      <p:sp>
        <p:nvSpPr>
          <p:cNvPr id="86" name="Google Shape;249;p25">
            <a:extLst>
              <a:ext uri="{FF2B5EF4-FFF2-40B4-BE49-F238E27FC236}">
                <a16:creationId xmlns:a16="http://schemas.microsoft.com/office/drawing/2014/main" id="{4FA6DCF5-E6E9-04E7-9AD4-7D67A4962616}"/>
              </a:ext>
            </a:extLst>
          </p:cNvPr>
          <p:cNvSpPr/>
          <p:nvPr/>
        </p:nvSpPr>
        <p:spPr>
          <a:xfrm>
            <a:off x="6083808" y="4628848"/>
            <a:ext cx="5237845" cy="55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</a:p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endParaRPr sz="1400" dirty="0"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87" name="Google Shape;243;p25">
            <a:extLst>
              <a:ext uri="{FF2B5EF4-FFF2-40B4-BE49-F238E27FC236}">
                <a16:creationId xmlns:a16="http://schemas.microsoft.com/office/drawing/2014/main" id="{E90C00A0-5F8F-34A0-FCB4-96CBE91C4D98}"/>
              </a:ext>
            </a:extLst>
          </p:cNvPr>
          <p:cNvSpPr/>
          <p:nvPr/>
        </p:nvSpPr>
        <p:spPr>
          <a:xfrm>
            <a:off x="6096000" y="5268244"/>
            <a:ext cx="5604383" cy="5546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Roboto Th" pitchFamily="2" charset="0"/>
              <a:ea typeface="Roboto Th" pitchFamily="2" charset="0"/>
            </a:endParaRPr>
          </a:p>
        </p:txBody>
      </p:sp>
      <p:sp>
        <p:nvSpPr>
          <p:cNvPr id="88" name="Pentágono 87">
            <a:extLst>
              <a:ext uri="{FF2B5EF4-FFF2-40B4-BE49-F238E27FC236}">
                <a16:creationId xmlns:a16="http://schemas.microsoft.com/office/drawing/2014/main" id="{5771F0C1-19C5-CB51-B15B-E6C9C67C25C7}"/>
              </a:ext>
            </a:extLst>
          </p:cNvPr>
          <p:cNvSpPr/>
          <p:nvPr/>
        </p:nvSpPr>
        <p:spPr>
          <a:xfrm>
            <a:off x="1409128" y="5268245"/>
            <a:ext cx="4465694" cy="562682"/>
          </a:xfrm>
          <a:prstGeom prst="homePlate">
            <a:avLst/>
          </a:prstGeom>
          <a:solidFill>
            <a:srgbClr val="073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Google Shape;246;p25">
            <a:extLst>
              <a:ext uri="{FF2B5EF4-FFF2-40B4-BE49-F238E27FC236}">
                <a16:creationId xmlns:a16="http://schemas.microsoft.com/office/drawing/2014/main" id="{9DDE9973-5A62-A121-AE0A-ADE7F703871E}"/>
              </a:ext>
            </a:extLst>
          </p:cNvPr>
          <p:cNvSpPr/>
          <p:nvPr/>
        </p:nvSpPr>
        <p:spPr>
          <a:xfrm>
            <a:off x="1748646" y="5334948"/>
            <a:ext cx="3569853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90" name="Google Shape;248;p25">
            <a:extLst>
              <a:ext uri="{FF2B5EF4-FFF2-40B4-BE49-F238E27FC236}">
                <a16:creationId xmlns:a16="http://schemas.microsoft.com/office/drawing/2014/main" id="{E317CFCB-17A7-1E7D-61E9-F239C5BB193E}"/>
              </a:ext>
            </a:extLst>
          </p:cNvPr>
          <p:cNvSpPr/>
          <p:nvPr/>
        </p:nvSpPr>
        <p:spPr>
          <a:xfrm>
            <a:off x="491617" y="5268250"/>
            <a:ext cx="731490" cy="553921"/>
          </a:xfrm>
          <a:prstGeom prst="rect">
            <a:avLst/>
          </a:prstGeom>
          <a:solidFill>
            <a:srgbClr val="0733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2400" dirty="0">
                <a:solidFill>
                  <a:srgbClr val="FFFFFF"/>
                </a:solidFill>
                <a:latin typeface="Roboto Th" pitchFamily="2" charset="0"/>
                <a:ea typeface="Roboto Th" pitchFamily="2" charset="0"/>
                <a:cs typeface="Roboto Th"/>
                <a:sym typeface="Roboto Thin"/>
              </a:rPr>
              <a:t>6</a:t>
            </a:r>
            <a:endParaRPr sz="2400" dirty="0">
              <a:solidFill>
                <a:srgbClr val="FFFFFF"/>
              </a:solidFill>
              <a:latin typeface="Roboto Th" pitchFamily="2" charset="0"/>
              <a:ea typeface="Roboto Th" pitchFamily="2" charset="0"/>
              <a:cs typeface="Roboto Th"/>
              <a:sym typeface="Roboto Thin"/>
            </a:endParaRPr>
          </a:p>
        </p:txBody>
      </p:sp>
      <p:sp>
        <p:nvSpPr>
          <p:cNvPr id="91" name="Google Shape;249;p25">
            <a:extLst>
              <a:ext uri="{FF2B5EF4-FFF2-40B4-BE49-F238E27FC236}">
                <a16:creationId xmlns:a16="http://schemas.microsoft.com/office/drawing/2014/main" id="{5FBFD4DA-5A24-DF64-E93F-EE9CEEC09789}"/>
              </a:ext>
            </a:extLst>
          </p:cNvPr>
          <p:cNvSpPr/>
          <p:nvPr/>
        </p:nvSpPr>
        <p:spPr>
          <a:xfrm>
            <a:off x="6083808" y="5277263"/>
            <a:ext cx="5237845" cy="55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</a:p>
          <a:p>
            <a:pPr marL="505878" indent="-285750">
              <a:lnSpc>
                <a:spcPct val="115000"/>
              </a:lnSpc>
              <a:buClr>
                <a:srgbClr val="073349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1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1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1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endParaRPr sz="1400" dirty="0"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2" name="Título 2">
            <a:extLst>
              <a:ext uri="{FF2B5EF4-FFF2-40B4-BE49-F238E27FC236}">
                <a16:creationId xmlns:a16="http://schemas.microsoft.com/office/drawing/2014/main" id="{27E8A022-5FD3-308F-39E8-033AC92C7998}"/>
              </a:ext>
            </a:extLst>
          </p:cNvPr>
          <p:cNvSpPr txBox="1">
            <a:spLocks/>
          </p:cNvSpPr>
          <p:nvPr/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405B71"/>
                </a:solidFill>
                <a:latin typeface="Roboto Th" pitchFamily="2" charset="0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bg1"/>
                </a:solidFill>
              </a:rPr>
              <a:t>Título do apartado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99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5;p19">
            <a:extLst>
              <a:ext uri="{FF2B5EF4-FFF2-40B4-BE49-F238E27FC236}">
                <a16:creationId xmlns:a16="http://schemas.microsoft.com/office/drawing/2014/main" id="{614F6C87-3646-120D-514F-9DA5404568A0}"/>
              </a:ext>
            </a:extLst>
          </p:cNvPr>
          <p:cNvSpPr txBox="1"/>
          <p:nvPr/>
        </p:nvSpPr>
        <p:spPr>
          <a:xfrm>
            <a:off x="3179763" y="1806486"/>
            <a:ext cx="8856133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fontAlgn="base"/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iaculis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parturient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.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Roboto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Thin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24pt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57E267D-56FE-877F-9DDF-DF99B6E56E36}"/>
              </a:ext>
            </a:extLst>
          </p:cNvPr>
          <p:cNvSpPr/>
          <p:nvPr/>
        </p:nvSpPr>
        <p:spPr>
          <a:xfrm>
            <a:off x="3179763" y="2998381"/>
            <a:ext cx="2264107" cy="1180214"/>
          </a:xfrm>
          <a:prstGeom prst="rect">
            <a:avLst/>
          </a:prstGeom>
          <a:solidFill>
            <a:srgbClr val="073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2768845-2C4C-4BF2-2D39-BB4F0037BB9E}"/>
              </a:ext>
            </a:extLst>
          </p:cNvPr>
          <p:cNvSpPr/>
          <p:nvPr/>
        </p:nvSpPr>
        <p:spPr>
          <a:xfrm>
            <a:off x="8955136" y="2998381"/>
            <a:ext cx="2264107" cy="1180214"/>
          </a:xfrm>
          <a:prstGeom prst="rect">
            <a:avLst/>
          </a:prstGeom>
          <a:solidFill>
            <a:srgbClr val="0733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44D1A2F-7B64-B297-7E1F-2DCEBB7FDD7A}"/>
              </a:ext>
            </a:extLst>
          </p:cNvPr>
          <p:cNvSpPr/>
          <p:nvPr/>
        </p:nvSpPr>
        <p:spPr>
          <a:xfrm>
            <a:off x="6096000" y="2998381"/>
            <a:ext cx="2264107" cy="1180214"/>
          </a:xfrm>
          <a:prstGeom prst="rect">
            <a:avLst/>
          </a:prstGeom>
          <a:solidFill>
            <a:srgbClr val="0733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Google Shape;246;p25">
            <a:extLst>
              <a:ext uri="{FF2B5EF4-FFF2-40B4-BE49-F238E27FC236}">
                <a16:creationId xmlns:a16="http://schemas.microsoft.com/office/drawing/2014/main" id="{C83B7CB3-5D55-15DF-C124-76CB3102ADAC}"/>
              </a:ext>
            </a:extLst>
          </p:cNvPr>
          <p:cNvSpPr/>
          <p:nvPr/>
        </p:nvSpPr>
        <p:spPr>
          <a:xfrm>
            <a:off x="3400790" y="3374755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ROBOTO THIN</a:t>
            </a:r>
          </a:p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16pt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10" name="Google Shape;246;p25">
            <a:extLst>
              <a:ext uri="{FF2B5EF4-FFF2-40B4-BE49-F238E27FC236}">
                <a16:creationId xmlns:a16="http://schemas.microsoft.com/office/drawing/2014/main" id="{A7BACE32-0D30-3AC9-9EB0-753E7B5F45BD}"/>
              </a:ext>
            </a:extLst>
          </p:cNvPr>
          <p:cNvSpPr/>
          <p:nvPr/>
        </p:nvSpPr>
        <p:spPr>
          <a:xfrm>
            <a:off x="6317027" y="3374755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11" name="Google Shape;246;p25">
            <a:extLst>
              <a:ext uri="{FF2B5EF4-FFF2-40B4-BE49-F238E27FC236}">
                <a16:creationId xmlns:a16="http://schemas.microsoft.com/office/drawing/2014/main" id="{0AA717DD-CFAB-3DE3-18AE-DC873F9C123A}"/>
              </a:ext>
            </a:extLst>
          </p:cNvPr>
          <p:cNvSpPr/>
          <p:nvPr/>
        </p:nvSpPr>
        <p:spPr>
          <a:xfrm>
            <a:off x="9176163" y="3374755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133D5DD-0B71-60CC-7E7C-7704ACE533A2}"/>
              </a:ext>
            </a:extLst>
          </p:cNvPr>
          <p:cNvSpPr/>
          <p:nvPr/>
        </p:nvSpPr>
        <p:spPr>
          <a:xfrm>
            <a:off x="3179763" y="4625274"/>
            <a:ext cx="2264107" cy="1180214"/>
          </a:xfrm>
          <a:prstGeom prst="rect">
            <a:avLst/>
          </a:prstGeom>
          <a:solidFill>
            <a:srgbClr val="0733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73349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5B4B8B0-4FA1-632A-4D6F-25455CF0E9BA}"/>
              </a:ext>
            </a:extLst>
          </p:cNvPr>
          <p:cNvSpPr/>
          <p:nvPr/>
        </p:nvSpPr>
        <p:spPr>
          <a:xfrm>
            <a:off x="8955136" y="4625274"/>
            <a:ext cx="2264107" cy="1180214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10C8AAF-2DA8-13EE-1F25-72E1684A69AB}"/>
              </a:ext>
            </a:extLst>
          </p:cNvPr>
          <p:cNvSpPr/>
          <p:nvPr/>
        </p:nvSpPr>
        <p:spPr>
          <a:xfrm>
            <a:off x="6096000" y="4625274"/>
            <a:ext cx="2264107" cy="1180214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Google Shape;246;p25">
            <a:extLst>
              <a:ext uri="{FF2B5EF4-FFF2-40B4-BE49-F238E27FC236}">
                <a16:creationId xmlns:a16="http://schemas.microsoft.com/office/drawing/2014/main" id="{232B60A9-F374-9703-30A5-35694FB92399}"/>
              </a:ext>
            </a:extLst>
          </p:cNvPr>
          <p:cNvSpPr/>
          <p:nvPr/>
        </p:nvSpPr>
        <p:spPr>
          <a:xfrm>
            <a:off x="3400790" y="5001648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16" name="Google Shape;246;p25">
            <a:extLst>
              <a:ext uri="{FF2B5EF4-FFF2-40B4-BE49-F238E27FC236}">
                <a16:creationId xmlns:a16="http://schemas.microsoft.com/office/drawing/2014/main" id="{B9D200FD-DA9C-F4F6-E31F-1F865BA51570}"/>
              </a:ext>
            </a:extLst>
          </p:cNvPr>
          <p:cNvSpPr/>
          <p:nvPr/>
        </p:nvSpPr>
        <p:spPr>
          <a:xfrm>
            <a:off x="6317027" y="5001648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17" name="Google Shape;246;p25">
            <a:extLst>
              <a:ext uri="{FF2B5EF4-FFF2-40B4-BE49-F238E27FC236}">
                <a16:creationId xmlns:a16="http://schemas.microsoft.com/office/drawing/2014/main" id="{00D596BD-E13F-CE7E-8768-7303EADBDFBF}"/>
              </a:ext>
            </a:extLst>
          </p:cNvPr>
          <p:cNvSpPr/>
          <p:nvPr/>
        </p:nvSpPr>
        <p:spPr>
          <a:xfrm>
            <a:off x="9176163" y="5001648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 DOLOR SIT AMET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184017B6-7697-D138-0317-97B11C96527A}"/>
              </a:ext>
            </a:extLst>
          </p:cNvPr>
          <p:cNvSpPr txBox="1">
            <a:spLocks/>
          </p:cNvSpPr>
          <p:nvPr/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405B71"/>
                </a:solidFill>
                <a:latin typeface="Roboto Th" pitchFamily="2" charset="0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bg1"/>
                </a:solidFill>
              </a:rPr>
              <a:t>Título do apartado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9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57E267D-56FE-877F-9DDF-DF99B6E56E36}"/>
              </a:ext>
            </a:extLst>
          </p:cNvPr>
          <p:cNvSpPr/>
          <p:nvPr/>
        </p:nvSpPr>
        <p:spPr>
          <a:xfrm>
            <a:off x="4963946" y="1441793"/>
            <a:ext cx="2264107" cy="763030"/>
          </a:xfrm>
          <a:prstGeom prst="rect">
            <a:avLst/>
          </a:prstGeom>
          <a:solidFill>
            <a:srgbClr val="073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Google Shape;246;p25">
            <a:extLst>
              <a:ext uri="{FF2B5EF4-FFF2-40B4-BE49-F238E27FC236}">
                <a16:creationId xmlns:a16="http://schemas.microsoft.com/office/drawing/2014/main" id="{C83B7CB3-5D55-15DF-C124-76CB3102ADAC}"/>
              </a:ext>
            </a:extLst>
          </p:cNvPr>
          <p:cNvSpPr/>
          <p:nvPr/>
        </p:nvSpPr>
        <p:spPr>
          <a:xfrm>
            <a:off x="5184973" y="1609575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ROBOTO THIN 16pt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A248DA8-8579-F374-4BB7-44F4A0F5BE57}"/>
              </a:ext>
            </a:extLst>
          </p:cNvPr>
          <p:cNvSpPr/>
          <p:nvPr/>
        </p:nvSpPr>
        <p:spPr>
          <a:xfrm>
            <a:off x="1671306" y="2624984"/>
            <a:ext cx="2264107" cy="780061"/>
          </a:xfrm>
          <a:prstGeom prst="rect">
            <a:avLst/>
          </a:prstGeom>
          <a:solidFill>
            <a:srgbClr val="0733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99EFA3E-BA24-0094-DAD4-1CB2110DCC5E}"/>
              </a:ext>
            </a:extLst>
          </p:cNvPr>
          <p:cNvSpPr/>
          <p:nvPr/>
        </p:nvSpPr>
        <p:spPr>
          <a:xfrm>
            <a:off x="6334884" y="3825206"/>
            <a:ext cx="2264107" cy="780061"/>
          </a:xfrm>
          <a:prstGeom prst="rect">
            <a:avLst/>
          </a:prstGeom>
          <a:solidFill>
            <a:srgbClr val="0733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C159A6A-50A2-D233-65B7-1BA228EB619C}"/>
              </a:ext>
            </a:extLst>
          </p:cNvPr>
          <p:cNvSpPr/>
          <p:nvPr/>
        </p:nvSpPr>
        <p:spPr>
          <a:xfrm>
            <a:off x="1328898" y="5025427"/>
            <a:ext cx="2264107" cy="780061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6F24FF3-4E5D-CCDB-4D49-85A150C22B26}"/>
              </a:ext>
            </a:extLst>
          </p:cNvPr>
          <p:cNvSpPr/>
          <p:nvPr/>
        </p:nvSpPr>
        <p:spPr>
          <a:xfrm>
            <a:off x="3593005" y="3825206"/>
            <a:ext cx="2264107" cy="780061"/>
          </a:xfrm>
          <a:prstGeom prst="rect">
            <a:avLst/>
          </a:prstGeom>
          <a:solidFill>
            <a:srgbClr val="0733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D2BFB1B-8351-FAF8-B92D-83F611FDFB18}"/>
              </a:ext>
            </a:extLst>
          </p:cNvPr>
          <p:cNvSpPr/>
          <p:nvPr/>
        </p:nvSpPr>
        <p:spPr>
          <a:xfrm>
            <a:off x="3831891" y="5025427"/>
            <a:ext cx="2264107" cy="780061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FDFB4CF-D4BA-F3BB-5984-0AC5C6801929}"/>
              </a:ext>
            </a:extLst>
          </p:cNvPr>
          <p:cNvSpPr/>
          <p:nvPr/>
        </p:nvSpPr>
        <p:spPr>
          <a:xfrm>
            <a:off x="6334884" y="5025427"/>
            <a:ext cx="2264107" cy="780061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E63BEBC-CAF7-9A6C-F786-9C034A26B7C5}"/>
              </a:ext>
            </a:extLst>
          </p:cNvPr>
          <p:cNvSpPr/>
          <p:nvPr/>
        </p:nvSpPr>
        <p:spPr>
          <a:xfrm>
            <a:off x="8837877" y="5025427"/>
            <a:ext cx="2264107" cy="780061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Google Shape;246;p25">
            <a:extLst>
              <a:ext uri="{FF2B5EF4-FFF2-40B4-BE49-F238E27FC236}">
                <a16:creationId xmlns:a16="http://schemas.microsoft.com/office/drawing/2014/main" id="{55681D52-DFCC-16AE-D792-B473D3D26E9D}"/>
              </a:ext>
            </a:extLst>
          </p:cNvPr>
          <p:cNvSpPr/>
          <p:nvPr/>
        </p:nvSpPr>
        <p:spPr>
          <a:xfrm>
            <a:off x="1892333" y="2801282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24" name="Google Shape;246;p25">
            <a:extLst>
              <a:ext uri="{FF2B5EF4-FFF2-40B4-BE49-F238E27FC236}">
                <a16:creationId xmlns:a16="http://schemas.microsoft.com/office/drawing/2014/main" id="{34EB837D-6D91-9CCD-201F-EDA67F938F13}"/>
              </a:ext>
            </a:extLst>
          </p:cNvPr>
          <p:cNvSpPr/>
          <p:nvPr/>
        </p:nvSpPr>
        <p:spPr>
          <a:xfrm>
            <a:off x="3814032" y="4001503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25" name="Google Shape;246;p25">
            <a:extLst>
              <a:ext uri="{FF2B5EF4-FFF2-40B4-BE49-F238E27FC236}">
                <a16:creationId xmlns:a16="http://schemas.microsoft.com/office/drawing/2014/main" id="{C6A97791-133E-371C-E3B9-93AC1BDD25CE}"/>
              </a:ext>
            </a:extLst>
          </p:cNvPr>
          <p:cNvSpPr/>
          <p:nvPr/>
        </p:nvSpPr>
        <p:spPr>
          <a:xfrm>
            <a:off x="6555911" y="4001503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26" name="Google Shape;246;p25">
            <a:extLst>
              <a:ext uri="{FF2B5EF4-FFF2-40B4-BE49-F238E27FC236}">
                <a16:creationId xmlns:a16="http://schemas.microsoft.com/office/drawing/2014/main" id="{798041C8-4E69-B9BF-009F-1146738FBE89}"/>
              </a:ext>
            </a:extLst>
          </p:cNvPr>
          <p:cNvSpPr/>
          <p:nvPr/>
        </p:nvSpPr>
        <p:spPr>
          <a:xfrm>
            <a:off x="1549925" y="5201724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27" name="Google Shape;246;p25">
            <a:extLst>
              <a:ext uri="{FF2B5EF4-FFF2-40B4-BE49-F238E27FC236}">
                <a16:creationId xmlns:a16="http://schemas.microsoft.com/office/drawing/2014/main" id="{BD1ACB93-F352-953C-4625-ABFF4CA0B38C}"/>
              </a:ext>
            </a:extLst>
          </p:cNvPr>
          <p:cNvSpPr/>
          <p:nvPr/>
        </p:nvSpPr>
        <p:spPr>
          <a:xfrm>
            <a:off x="4035061" y="5201724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28" name="Google Shape;246;p25">
            <a:extLst>
              <a:ext uri="{FF2B5EF4-FFF2-40B4-BE49-F238E27FC236}">
                <a16:creationId xmlns:a16="http://schemas.microsoft.com/office/drawing/2014/main" id="{2E84A2F2-3352-5C00-5CA6-FFD45E94EA4D}"/>
              </a:ext>
            </a:extLst>
          </p:cNvPr>
          <p:cNvSpPr/>
          <p:nvPr/>
        </p:nvSpPr>
        <p:spPr>
          <a:xfrm>
            <a:off x="6555911" y="5201724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sp>
        <p:nvSpPr>
          <p:cNvPr id="29" name="Google Shape;246;p25">
            <a:extLst>
              <a:ext uri="{FF2B5EF4-FFF2-40B4-BE49-F238E27FC236}">
                <a16:creationId xmlns:a16="http://schemas.microsoft.com/office/drawing/2014/main" id="{0491513D-2016-F7DA-31F3-ACA2B06DB902}"/>
              </a:ext>
            </a:extLst>
          </p:cNvPr>
          <p:cNvSpPr/>
          <p:nvPr/>
        </p:nvSpPr>
        <p:spPr>
          <a:xfrm>
            <a:off x="9041051" y="5201724"/>
            <a:ext cx="1822051" cy="42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600" dirty="0">
                <a:solidFill>
                  <a:schemeClr val="bg1"/>
                </a:solidFill>
                <a:effectLst/>
                <a:latin typeface="Roboto Th" pitchFamily="2" charset="0"/>
                <a:ea typeface="Roboto Th" pitchFamily="2" charset="0"/>
              </a:rPr>
              <a:t>LOREM IPSUM</a:t>
            </a:r>
            <a:endParaRPr sz="1600" dirty="0">
              <a:solidFill>
                <a:schemeClr val="bg1"/>
              </a:solidFill>
              <a:latin typeface="Roboto Th" pitchFamily="2" charset="0"/>
              <a:ea typeface="Roboto Th" pitchFamily="2" charset="0"/>
              <a:cs typeface="Roboto"/>
              <a:sym typeface="Roboto"/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4C1AA059-1A3B-F7B8-847B-E4987B06ABBD}"/>
              </a:ext>
            </a:extLst>
          </p:cNvPr>
          <p:cNvCxnSpPr>
            <a:cxnSpLocks/>
          </p:cNvCxnSpPr>
          <p:nvPr/>
        </p:nvCxnSpPr>
        <p:spPr>
          <a:xfrm>
            <a:off x="6096000" y="2204823"/>
            <a:ext cx="0" cy="81019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C7BA3BE8-245B-6B7F-D9EF-70463FB6153B}"/>
              </a:ext>
            </a:extLst>
          </p:cNvPr>
          <p:cNvCxnSpPr>
            <a:cxnSpLocks/>
          </p:cNvCxnSpPr>
          <p:nvPr/>
        </p:nvCxnSpPr>
        <p:spPr>
          <a:xfrm>
            <a:off x="6248400" y="3405045"/>
            <a:ext cx="0" cy="480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C92925DC-DB95-7FD2-D38A-0D6EDD38369E}"/>
              </a:ext>
            </a:extLst>
          </p:cNvPr>
          <p:cNvCxnSpPr>
            <a:stCxn id="4" idx="3"/>
          </p:cNvCxnSpPr>
          <p:nvPr/>
        </p:nvCxnSpPr>
        <p:spPr>
          <a:xfrm flipV="1">
            <a:off x="3935413" y="2998381"/>
            <a:ext cx="3581806" cy="1663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F83024CE-AF3E-E01D-306E-27BE9B68F8DF}"/>
              </a:ext>
            </a:extLst>
          </p:cNvPr>
          <p:cNvCxnSpPr>
            <a:cxnSpLocks/>
          </p:cNvCxnSpPr>
          <p:nvPr/>
        </p:nvCxnSpPr>
        <p:spPr>
          <a:xfrm>
            <a:off x="4738577" y="3017180"/>
            <a:ext cx="0" cy="81019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9C5D6E60-5689-828C-BF39-AF1256EFB079}"/>
              </a:ext>
            </a:extLst>
          </p:cNvPr>
          <p:cNvCxnSpPr>
            <a:cxnSpLocks/>
          </p:cNvCxnSpPr>
          <p:nvPr/>
        </p:nvCxnSpPr>
        <p:spPr>
          <a:xfrm>
            <a:off x="7517219" y="2998381"/>
            <a:ext cx="0" cy="82659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upo 52">
            <a:extLst>
              <a:ext uri="{FF2B5EF4-FFF2-40B4-BE49-F238E27FC236}">
                <a16:creationId xmlns:a16="http://schemas.microsoft.com/office/drawing/2014/main" id="{9002FD7B-4903-409F-E79D-8428815C44D5}"/>
              </a:ext>
            </a:extLst>
          </p:cNvPr>
          <p:cNvGrpSpPr/>
          <p:nvPr/>
        </p:nvGrpSpPr>
        <p:grpSpPr>
          <a:xfrm>
            <a:off x="2460950" y="4603101"/>
            <a:ext cx="2514911" cy="434228"/>
            <a:chOff x="2460950" y="4603101"/>
            <a:chExt cx="2514911" cy="434228"/>
          </a:xfrm>
        </p:grpSpPr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C0119B44-5EF6-B600-1AF8-FAB8EF0DF123}"/>
                </a:ext>
              </a:extLst>
            </p:cNvPr>
            <p:cNvCxnSpPr>
              <a:cxnSpLocks/>
            </p:cNvCxnSpPr>
            <p:nvPr/>
          </p:nvCxnSpPr>
          <p:spPr>
            <a:xfrm>
              <a:off x="4730111" y="4603101"/>
              <a:ext cx="0" cy="20874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9B25F211-DEA6-8ADB-4658-99D4EFF29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0950" y="4818851"/>
              <a:ext cx="2514911" cy="913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4944A886-F8E2-E243-0EB8-0D805BA46C2B}"/>
                </a:ext>
              </a:extLst>
            </p:cNvPr>
            <p:cNvCxnSpPr>
              <a:cxnSpLocks/>
            </p:cNvCxnSpPr>
            <p:nvPr/>
          </p:nvCxnSpPr>
          <p:spPr>
            <a:xfrm>
              <a:off x="2460950" y="4828587"/>
              <a:ext cx="0" cy="20874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8B45EB42-91F2-7F82-3D43-AD5BBD33090C}"/>
                </a:ext>
              </a:extLst>
            </p:cNvPr>
            <p:cNvCxnSpPr>
              <a:cxnSpLocks/>
            </p:cNvCxnSpPr>
            <p:nvPr/>
          </p:nvCxnSpPr>
          <p:spPr>
            <a:xfrm>
              <a:off x="4975861" y="4827990"/>
              <a:ext cx="0" cy="20874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71B1C204-8074-0C31-DF36-E9B95F642AC2}"/>
              </a:ext>
            </a:extLst>
          </p:cNvPr>
          <p:cNvGrpSpPr/>
          <p:nvPr/>
        </p:nvGrpSpPr>
        <p:grpSpPr>
          <a:xfrm flipH="1">
            <a:off x="7239968" y="4585621"/>
            <a:ext cx="2514911" cy="434228"/>
            <a:chOff x="2460950" y="4603101"/>
            <a:chExt cx="2514911" cy="434228"/>
          </a:xfrm>
        </p:grpSpPr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8653FCB7-8307-28AC-4B6F-AD16B1AA27F1}"/>
                </a:ext>
              </a:extLst>
            </p:cNvPr>
            <p:cNvCxnSpPr>
              <a:cxnSpLocks/>
            </p:cNvCxnSpPr>
            <p:nvPr/>
          </p:nvCxnSpPr>
          <p:spPr>
            <a:xfrm>
              <a:off x="4730111" y="4603101"/>
              <a:ext cx="0" cy="20874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8F219E37-72D0-C402-F18A-EF4D591B3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0950" y="4818851"/>
              <a:ext cx="2514911" cy="913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5E27176E-951A-397E-1B79-BE24CAAB57E1}"/>
                </a:ext>
              </a:extLst>
            </p:cNvPr>
            <p:cNvCxnSpPr>
              <a:cxnSpLocks/>
            </p:cNvCxnSpPr>
            <p:nvPr/>
          </p:nvCxnSpPr>
          <p:spPr>
            <a:xfrm>
              <a:off x="2460950" y="4828587"/>
              <a:ext cx="0" cy="20874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C20B82F7-B6E6-F715-835C-95F829150332}"/>
                </a:ext>
              </a:extLst>
            </p:cNvPr>
            <p:cNvCxnSpPr>
              <a:cxnSpLocks/>
            </p:cNvCxnSpPr>
            <p:nvPr/>
          </p:nvCxnSpPr>
          <p:spPr>
            <a:xfrm>
              <a:off x="4975861" y="4827990"/>
              <a:ext cx="0" cy="20874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ítulo 2">
            <a:extLst>
              <a:ext uri="{FF2B5EF4-FFF2-40B4-BE49-F238E27FC236}">
                <a16:creationId xmlns:a16="http://schemas.microsoft.com/office/drawing/2014/main" id="{EA19D482-230D-5BA8-B285-6A47DF1E52DF}"/>
              </a:ext>
            </a:extLst>
          </p:cNvPr>
          <p:cNvSpPr txBox="1">
            <a:spLocks/>
          </p:cNvSpPr>
          <p:nvPr/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405B71"/>
                </a:solidFill>
                <a:latin typeface="Roboto Th" pitchFamily="2" charset="0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bg1"/>
                </a:solidFill>
              </a:rPr>
              <a:t>Título do apartado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93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FD882A-EAFC-79A8-3441-8BAB2169F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2742362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55AE4C4-8A4A-68E8-0B22-2C46D473FFDE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3036935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FCEABE-C7F4-8AAB-0184-370FCE152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06E836E-9077-7724-FA5A-D12D60058190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81418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8E5C514-D989-142E-F4BD-10B366C5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2732088"/>
            <a:ext cx="2159000" cy="3073400"/>
          </a:xfrm>
          <a:prstGeom prst="rect">
            <a:avLst/>
          </a:prstGeom>
        </p:spPr>
      </p:pic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4D0D6ABF-6D42-BAC1-19ED-8C40F22EBEE9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575128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A18C40-069F-753D-71EE-9D5CC0614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91589EB2-292E-A2AC-2ACE-9074D4BC5B6F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408015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E06501-DF6B-476F-EAB4-A98E3044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AC01CEE-7B51-00D5-7433-E663EF0A0CB3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4083412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6963AD-2B05-E0C0-DB9C-ACDEF53E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73AEDD15-07BE-E5A9-464C-A68F01C78363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3263014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290DC20-C60E-2FE2-36D8-7AE0C45B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2732088"/>
            <a:ext cx="1854200" cy="3073400"/>
          </a:xfrm>
          <a:prstGeom prst="rect">
            <a:avLst/>
          </a:prstGeom>
        </p:spPr>
      </p:pic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507EF268-DC95-2BE5-CD49-6D5762831344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269847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6564F485-3534-AE0F-FB3B-088F99B71E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/>
          <a:p>
            <a:pPr marL="0" indent="0"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B1A24C-99E2-F83D-817B-BE7D2D0AB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20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3A0510-BDD0-992C-6DF6-D4FD4A43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1D19C7B-49DC-DE91-ABBE-28FC4D20A49E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1267929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6796BE-57F9-F26E-1FC9-CECD9758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FF7722-3092-211C-3F83-6CB6E4252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BA52ADB-E0FC-F166-30C3-61FFB79BB860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2899304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55C620-07F5-6622-8CF5-37CC7EA80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C8BD64-7BD2-53AA-CCB9-8DCA4C5EE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D36AD18-76D0-0B1E-11BC-76DC1A111466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820852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45B9A6-8350-F2DB-E6E2-B230A208B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F468630-77C9-0346-9731-71E8970B4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4F21CCE-6307-7541-9D07-251E081627F4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4170947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64537E-F8C1-8C9F-6E3F-40EFC074E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1636E8-F8E9-84A2-5293-AC65CFF1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1164533-1C3B-6BDF-275B-2EC6C3A5C96D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2507248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7A090D-A40E-59D0-63B6-E9F0ABEF0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63A06B-5389-31A6-9BFF-1647081DF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413" y="2732088"/>
            <a:ext cx="21590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9777F0E-F3EC-C50D-C0E2-DE97A20035A6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4216978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B885C7-D65B-37FA-CA4E-437EA69B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C5FE89-49FB-0125-B112-72C3A15EA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34C279EE-BC08-37DD-F901-BC29F7F95B17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2390307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CA76F2-AAC0-3BAD-4FA8-20DD4EF99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168606-CBCC-5F20-B0BC-F4BBEDD74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16351CB-2C58-B634-2AB1-A05D49BCA4D4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3012684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0C20A8-53D1-2C9C-F61E-F109BD58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B4165A-F76E-99B3-79C6-6CF648A85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AF1831A-C5BB-9B71-FDB7-0DB5699EE46A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3666387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0D7CEE-4DBF-EB10-4F0E-7C6A76DDA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6BECBC6-64BF-0572-CA53-8C050660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8A44FBD-1DE0-BD57-2D0D-C4D8B41745D2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404200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1014B09-409A-9447-9AA3-4DAFBEB2BB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58496" y="1718268"/>
            <a:ext cx="8481806" cy="4076890"/>
          </a:xfrm>
          <a:prstGeom prst="rect">
            <a:avLst/>
          </a:prstGeom>
        </p:spPr>
        <p:txBody>
          <a:bodyPr anchor="b"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Texto do apartado sen foto.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Roboto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Thin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24pt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iaculis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parturient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nunc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vulputate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himenaeos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semper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taciti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,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est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montes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aliquet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ornare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nam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massa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hendrerit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eleifend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phasellus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litora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nibh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platea. 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Enim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nec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purus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egestas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interdum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dignissim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vel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sapien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eros, sed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dapibus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risus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facilisis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id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nisi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lobortis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conubia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,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proin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habitant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class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dictum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feugiat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commodo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. 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2CEDBD5-3B2F-7CEF-269E-D710886DCD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/>
          <a:p>
            <a:r>
              <a:rPr lang="es-ES" sz="4000" dirty="0">
                <a:solidFill>
                  <a:schemeClr val="bg1"/>
                </a:solidFill>
              </a:rPr>
              <a:t>Título do apartado. </a:t>
            </a:r>
            <a:r>
              <a:rPr lang="es-ES" sz="4000" dirty="0" err="1">
                <a:solidFill>
                  <a:schemeClr val="bg1"/>
                </a:solidFill>
              </a:rPr>
              <a:t>Roboto</a:t>
            </a:r>
            <a:r>
              <a:rPr lang="es-ES" sz="4000" dirty="0">
                <a:solidFill>
                  <a:schemeClr val="bg1"/>
                </a:solidFill>
              </a:rPr>
              <a:t> </a:t>
            </a:r>
            <a:r>
              <a:rPr lang="es-ES" sz="4000" dirty="0" err="1">
                <a:solidFill>
                  <a:schemeClr val="bg1"/>
                </a:solidFill>
              </a:rPr>
              <a:t>Thin</a:t>
            </a:r>
            <a:r>
              <a:rPr lang="es-ES" sz="4000" dirty="0">
                <a:solidFill>
                  <a:schemeClr val="bg1"/>
                </a:solidFill>
              </a:rPr>
              <a:t> 40</a:t>
            </a:r>
          </a:p>
        </p:txBody>
      </p:sp>
    </p:spTree>
    <p:extLst>
      <p:ext uri="{BB962C8B-B14F-4D97-AF65-F5344CB8AC3E}">
        <p14:creationId xmlns:p14="http://schemas.microsoft.com/office/powerpoint/2010/main" val="3523974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0EF3F2-990C-4482-D812-00621E95D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51B4D3-930F-3633-75AA-5F1EAFF77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C8ED678B-F523-E6EE-C76B-DD66D4A33581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817521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BC352F-797D-624C-6626-952AABEF4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0" y="2732088"/>
            <a:ext cx="1854200" cy="3073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8214C3-A8A9-4DBD-7A7F-715387C82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3" y="2732088"/>
            <a:ext cx="1854200" cy="3073400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BA6C571-66ED-3FDD-B402-1EAF86F13FEE}"/>
              </a:ext>
            </a:extLst>
          </p:cNvPr>
          <p:cNvSpPr txBox="1">
            <a:spLocks/>
          </p:cNvSpPr>
          <p:nvPr/>
        </p:nvSpPr>
        <p:spPr>
          <a:xfrm>
            <a:off x="3935413" y="1824079"/>
            <a:ext cx="7766567" cy="39814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T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Título do apartado. </a:t>
            </a:r>
            <a:r>
              <a:rPr lang="es-ES" dirty="0" err="1"/>
              <a:t>Roboto</a:t>
            </a:r>
            <a:r>
              <a:rPr lang="es-ES" dirty="0"/>
              <a:t> </a:t>
            </a:r>
            <a:r>
              <a:rPr lang="es-ES" dirty="0" err="1"/>
              <a:t>Thin</a:t>
            </a:r>
            <a:r>
              <a:rPr lang="es-ES" dirty="0"/>
              <a:t> 28pt</a:t>
            </a:r>
          </a:p>
        </p:txBody>
      </p:sp>
    </p:spTree>
    <p:extLst>
      <p:ext uri="{BB962C8B-B14F-4D97-AF65-F5344CB8AC3E}">
        <p14:creationId xmlns:p14="http://schemas.microsoft.com/office/powerpoint/2010/main" val="268669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26173D7-7336-4926-9427-72E0CC9DE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946" y="-265439"/>
            <a:ext cx="12663892" cy="71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4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1014B09-409A-9447-9AA3-4DAFBEB2BB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98208" y="1718268"/>
            <a:ext cx="4663360" cy="4076890"/>
          </a:xfrm>
          <a:prstGeom prst="rect">
            <a:avLst/>
          </a:prstGeom>
        </p:spPr>
        <p:txBody>
          <a:bodyPr anchor="b"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Texto do apartado con foto.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Roboto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Thin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24p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iaculis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parturient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nunc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vulputate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.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E5AEACED-C03B-DC70-A5ED-E5BDA2452F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/>
          <a:p>
            <a:r>
              <a:rPr lang="es-ES" sz="4000" dirty="0">
                <a:solidFill>
                  <a:schemeClr val="bg1"/>
                </a:solidFill>
              </a:rPr>
              <a:t>Título do apartado</a:t>
            </a:r>
          </a:p>
        </p:txBody>
      </p:sp>
      <p:pic>
        <p:nvPicPr>
          <p:cNvPr id="1026" name="Picture 2" descr="Vigo, el Campus Vigo Tecnolóxico | Universidade de Vigo">
            <a:extLst>
              <a:ext uri="{FF2B5EF4-FFF2-40B4-BE49-F238E27FC236}">
                <a16:creationId xmlns:a16="http://schemas.microsoft.com/office/drawing/2014/main" id="{22AF6D9D-75E0-7F48-0A3E-91286A664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218" r="517" b="-218"/>
          <a:stretch/>
        </p:blipFill>
        <p:spPr bwMode="auto">
          <a:xfrm>
            <a:off x="491785" y="1463040"/>
            <a:ext cx="6324939" cy="435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C6E3D5A-0EEB-984B-254E-98FA2CE96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39" b="23114"/>
          <a:stretch/>
        </p:blipFill>
        <p:spPr>
          <a:xfrm>
            <a:off x="479425" y="1518249"/>
            <a:ext cx="11220958" cy="428425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146E0C7-CBA2-807B-C63D-B95EF8A70FE8}"/>
              </a:ext>
            </a:extLst>
          </p:cNvPr>
          <p:cNvSpPr txBox="1">
            <a:spLocks/>
          </p:cNvSpPr>
          <p:nvPr/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405B71"/>
                </a:solidFill>
                <a:latin typeface="Roboto Th" pitchFamily="2" charset="0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bg1"/>
                </a:solidFill>
              </a:rPr>
              <a:t>Título do apartado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5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1014B09-409A-9447-9AA3-4DAFBEB2BB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58496" y="1718268"/>
            <a:ext cx="8481806" cy="4076890"/>
          </a:xfrm>
          <a:prstGeom prst="rect">
            <a:avLst/>
          </a:prstGeom>
        </p:spPr>
        <p:txBody>
          <a:bodyPr anchor="b"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Texto do apartado con subapartados.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Roboto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Thin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24pt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iaculis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parturient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.</a:t>
            </a:r>
          </a:p>
          <a:p>
            <a:pPr marL="342900" indent="-342900" fontAlgn="base">
              <a:lnSpc>
                <a:spcPct val="100000"/>
              </a:lnSpc>
              <a:buClr>
                <a:srgbClr val="898C8E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Enim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nec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purus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egestas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interdum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dignissim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vel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sapien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eros.</a:t>
            </a:r>
          </a:p>
          <a:p>
            <a:pPr marL="342900" indent="-342900" fontAlgn="base">
              <a:lnSpc>
                <a:spcPct val="100000"/>
              </a:lnSpc>
              <a:buClr>
                <a:srgbClr val="898C8E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ed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dapibus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risus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facilisis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id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nisi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lobortis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conubia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, </a:t>
            </a:r>
            <a:endParaRPr lang="es-ES" sz="2400" dirty="0">
              <a:latin typeface="Roboto Th" pitchFamily="2" charset="0"/>
              <a:ea typeface="Roboto Th" pitchFamily="2" charset="0"/>
            </a:endParaRPr>
          </a:p>
          <a:p>
            <a:pPr marL="342900" indent="-342900" fontAlgn="base">
              <a:lnSpc>
                <a:spcPct val="100000"/>
              </a:lnSpc>
              <a:buClr>
                <a:srgbClr val="898C8E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2400" dirty="0" err="1">
                <a:latin typeface="Roboto Th" pitchFamily="2" charset="0"/>
                <a:ea typeface="Roboto Th" pitchFamily="2" charset="0"/>
              </a:rPr>
              <a:t>P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oin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habitant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class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dictum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feugiat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commodo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. </a:t>
            </a:r>
          </a:p>
          <a:p>
            <a:pPr marL="342900" indent="-342900" fontAlgn="base">
              <a:lnSpc>
                <a:spcPct val="100000"/>
              </a:lnSpc>
              <a:buClr>
                <a:srgbClr val="898C8E"/>
              </a:buClr>
              <a:buSzPct val="50000"/>
              <a:buFont typeface="Arial" panose="020B0604020202020204" pitchFamily="34" charset="0"/>
              <a:buChar char="•"/>
            </a:pPr>
            <a:r>
              <a:rPr lang="es-ES" sz="2400" dirty="0" err="1">
                <a:latin typeface="Roboto Th" pitchFamily="2" charset="0"/>
                <a:ea typeface="Roboto Th" pitchFamily="2" charset="0"/>
              </a:rPr>
              <a:t>N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massa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hendrerit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eleifend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phasellus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litora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nibh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platea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6DF964E3-CF88-FCC5-D2CE-AC70000E22BD}"/>
              </a:ext>
            </a:extLst>
          </p:cNvPr>
          <p:cNvSpPr txBox="1">
            <a:spLocks/>
          </p:cNvSpPr>
          <p:nvPr/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405B71"/>
                </a:solidFill>
                <a:latin typeface="Roboto Th" pitchFamily="2" charset="0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bg1"/>
                </a:solidFill>
              </a:rPr>
              <a:t>Título do apartado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4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1014B09-409A-9447-9AA3-4DAFBEB2BB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58496" y="1718268"/>
            <a:ext cx="8481806" cy="4076890"/>
          </a:xfrm>
          <a:prstGeom prst="rect">
            <a:avLst/>
          </a:prstGeom>
        </p:spPr>
        <p:txBody>
          <a:bodyPr anchor="b"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Texto do apartado con listado.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Roboto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Thin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24pt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iaculis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parturient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.</a:t>
            </a: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rabicPeriod"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Enim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nec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purus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egestas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interdum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dignissim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vel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sapien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eros.</a:t>
            </a: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rabicPeriod"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ed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dapibus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risus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facilisis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id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nisi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lobortis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conubia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, </a:t>
            </a:r>
            <a:endParaRPr lang="es-ES" sz="2400" dirty="0">
              <a:latin typeface="Roboto Th" pitchFamily="2" charset="0"/>
              <a:ea typeface="Roboto Th" pitchFamily="2" charset="0"/>
            </a:endParaRP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rabicPeriod"/>
            </a:pPr>
            <a:r>
              <a:rPr lang="es-ES" sz="2400" dirty="0" err="1">
                <a:latin typeface="Roboto Th" pitchFamily="2" charset="0"/>
                <a:ea typeface="Roboto Th" pitchFamily="2" charset="0"/>
              </a:rPr>
              <a:t>P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oin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habitant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class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dictum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feugiat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commodo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. </a:t>
            </a: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rabicPeriod"/>
            </a:pPr>
            <a:r>
              <a:rPr lang="es-ES" sz="2400" dirty="0" err="1">
                <a:latin typeface="Roboto Th" pitchFamily="2" charset="0"/>
                <a:ea typeface="Roboto Th" pitchFamily="2" charset="0"/>
              </a:rPr>
              <a:t>N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massa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hendrerit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eleifend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phasellus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litora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nibh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platea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BFC027F9-9E45-0A26-483B-6BA685BDB589}"/>
              </a:ext>
            </a:extLst>
          </p:cNvPr>
          <p:cNvSpPr txBox="1">
            <a:spLocks/>
          </p:cNvSpPr>
          <p:nvPr/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405B71"/>
                </a:solidFill>
                <a:latin typeface="Roboto Th" pitchFamily="2" charset="0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bg1"/>
                </a:solidFill>
              </a:rPr>
              <a:t>Título do apartado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47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1014B09-409A-9447-9AA3-4DAFBEB2BB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58496" y="1718268"/>
            <a:ext cx="8481806" cy="4076890"/>
          </a:xfrm>
          <a:prstGeom prst="rect">
            <a:avLst/>
          </a:prstGeom>
        </p:spPr>
        <p:txBody>
          <a:bodyPr anchor="b"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Texto do apartado con listado.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Roboto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Thin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24pt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iaculis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parturient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.</a:t>
            </a: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lphaLcPeriod"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Enim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nec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purus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egestas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interdum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dignissim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vel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sapien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eros.</a:t>
            </a: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lphaLcPeriod"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ed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dapibus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risus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facilisis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id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nisi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lobortis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conubia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, </a:t>
            </a:r>
            <a:endParaRPr lang="es-ES" sz="2400" dirty="0">
              <a:latin typeface="Roboto Th" pitchFamily="2" charset="0"/>
              <a:ea typeface="Roboto Th" pitchFamily="2" charset="0"/>
            </a:endParaRP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lphaLcPeriod"/>
            </a:pPr>
            <a:r>
              <a:rPr lang="es-ES" sz="2400" dirty="0" err="1">
                <a:latin typeface="Roboto Th" pitchFamily="2" charset="0"/>
                <a:ea typeface="Roboto Th" pitchFamily="2" charset="0"/>
              </a:rPr>
              <a:t>P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oin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habitant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class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dictum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feugiat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commodo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. </a:t>
            </a: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lphaLcPeriod"/>
            </a:pPr>
            <a:r>
              <a:rPr lang="es-ES" sz="2400" dirty="0" err="1">
                <a:latin typeface="Roboto Th" pitchFamily="2" charset="0"/>
                <a:ea typeface="Roboto Th" pitchFamily="2" charset="0"/>
              </a:rPr>
              <a:t>N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massa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hendrerit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eleifend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phasellus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litora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nibh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platea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2ABED1D3-470C-CD31-1EFA-4427F0FBBFEA}"/>
              </a:ext>
            </a:extLst>
          </p:cNvPr>
          <p:cNvSpPr txBox="1">
            <a:spLocks/>
          </p:cNvSpPr>
          <p:nvPr/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405B71"/>
                </a:solidFill>
                <a:latin typeface="Roboto Th" pitchFamily="2" charset="0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bg1"/>
                </a:solidFill>
              </a:rPr>
              <a:t>Título do apartado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2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1014B09-409A-9447-9AA3-4DAFBEB2BB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58496" y="1718268"/>
            <a:ext cx="8481806" cy="4076890"/>
          </a:xfrm>
          <a:prstGeom prst="rect">
            <a:avLst/>
          </a:prstGeom>
        </p:spPr>
        <p:txBody>
          <a:bodyPr anchor="b"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Texto do apartado con listado.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Roboto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latin typeface="Roboto Th" pitchFamily="2" charset="0"/>
                <a:ea typeface="Roboto Th" pitchFamily="2" charset="0"/>
              </a:rPr>
              <a:t>Thin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 24pt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Lorem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ipsum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dolor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amet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consectetur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adipiscing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iaculis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parturient</a:t>
            </a:r>
            <a:r>
              <a:rPr lang="es-ES" sz="2400" dirty="0">
                <a:latin typeface="Roboto Th" pitchFamily="2" charset="0"/>
                <a:ea typeface="Roboto Th" pitchFamily="2" charset="0"/>
              </a:rPr>
              <a:t>.</a:t>
            </a: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lphaLcPeriod"/>
            </a:pP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Enim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nec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purus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egestas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interdum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dignissim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vel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sapien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eros.</a:t>
            </a: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lphaLcPeriod"/>
            </a:pPr>
            <a:r>
              <a:rPr lang="es-ES" sz="2400" dirty="0">
                <a:latin typeface="Roboto Th" pitchFamily="2" charset="0"/>
                <a:ea typeface="Roboto Th" pitchFamily="2" charset="0"/>
              </a:rPr>
              <a:t>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ed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dapibus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risus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facilisis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id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nisi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lobortis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conubia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, </a:t>
            </a:r>
            <a:endParaRPr lang="es-ES" sz="2400" dirty="0">
              <a:latin typeface="Roboto Th" pitchFamily="2" charset="0"/>
              <a:ea typeface="Roboto Th" pitchFamily="2" charset="0"/>
            </a:endParaRP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lphaLcPeriod"/>
            </a:pPr>
            <a:r>
              <a:rPr lang="es-ES" sz="2400" dirty="0" err="1">
                <a:latin typeface="Roboto Th" pitchFamily="2" charset="0"/>
                <a:ea typeface="Roboto Th" pitchFamily="2" charset="0"/>
              </a:rPr>
              <a:t>P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oin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habitant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class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dictum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feugiat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commodo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felis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. </a:t>
            </a:r>
          </a:p>
          <a:p>
            <a:pPr marL="457200" indent="-457200" fontAlgn="base">
              <a:lnSpc>
                <a:spcPct val="100000"/>
              </a:lnSpc>
              <a:buClr>
                <a:srgbClr val="898C8E"/>
              </a:buClr>
              <a:buSzPct val="80000"/>
              <a:buFont typeface="+mj-lt"/>
              <a:buAutoNum type="alphaLcPeriod"/>
            </a:pPr>
            <a:r>
              <a:rPr lang="es-ES" sz="2400" dirty="0" err="1">
                <a:latin typeface="Roboto Th" pitchFamily="2" charset="0"/>
                <a:ea typeface="Roboto Th" pitchFamily="2" charset="0"/>
              </a:rPr>
              <a:t>N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am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massa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hendrerit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eleifend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phasellus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litora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tempor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</a:t>
            </a:r>
            <a:r>
              <a:rPr lang="es-ES" sz="2400" dirty="0" err="1">
                <a:effectLst/>
                <a:latin typeface="Roboto Th" pitchFamily="2" charset="0"/>
                <a:ea typeface="Roboto Th" pitchFamily="2" charset="0"/>
              </a:rPr>
              <a:t>nibh</a:t>
            </a:r>
            <a:r>
              <a:rPr lang="es-ES" sz="2400" dirty="0">
                <a:effectLst/>
                <a:latin typeface="Roboto Th" pitchFamily="2" charset="0"/>
                <a:ea typeface="Roboto Th" pitchFamily="2" charset="0"/>
              </a:rPr>
              <a:t> platea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2ABED1D3-470C-CD31-1EFA-4427F0FBBFEA}"/>
              </a:ext>
            </a:extLst>
          </p:cNvPr>
          <p:cNvSpPr txBox="1">
            <a:spLocks/>
          </p:cNvSpPr>
          <p:nvPr/>
        </p:nvSpPr>
        <p:spPr>
          <a:xfrm>
            <a:off x="491617" y="138598"/>
            <a:ext cx="8692738" cy="763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405B71"/>
                </a:solidFill>
                <a:latin typeface="Roboto Th" pitchFamily="2" charset="0"/>
                <a:ea typeface="+mj-ea"/>
                <a:cs typeface="+mj-cs"/>
              </a:defRPr>
            </a:lvl1pPr>
          </a:lstStyle>
          <a:p>
            <a:r>
              <a:rPr lang="es-ES" sz="4000">
                <a:solidFill>
                  <a:schemeClr val="bg1"/>
                </a:solidFill>
              </a:rPr>
              <a:t>Título do apartado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63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710</Words>
  <Application>Microsoft Macintosh PowerPoint</Application>
  <PresentationFormat>Panorámica</PresentationFormat>
  <Paragraphs>113</Paragraphs>
  <Slides>32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Roboto</vt:lpstr>
      <vt:lpstr>Roboto Th</vt:lpstr>
      <vt:lpstr>Tema de Office</vt:lpstr>
      <vt:lpstr>TÍTULO (100pt)  ROBOTO BLACK</vt:lpstr>
      <vt:lpstr>Presentación de PowerPoint</vt:lpstr>
      <vt:lpstr>Título do apartado. Roboto Thin 40</vt:lpstr>
      <vt:lpstr>Título do apartado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Consello de goberno sesión ordinaria</dc:title>
  <dc:creator>Área Imaxe</dc:creator>
  <cp:lastModifiedBy>Área Imaxe</cp:lastModifiedBy>
  <cp:revision>47</cp:revision>
  <dcterms:created xsi:type="dcterms:W3CDTF">2021-10-25T10:06:46Z</dcterms:created>
  <dcterms:modified xsi:type="dcterms:W3CDTF">2024-02-09T08:47:25Z</dcterms:modified>
</cp:coreProperties>
</file>